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2" r:id="rId1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0" Type="http://schemas.openxmlformats.org/officeDocument/2006/relationships/slide" Target="slides/slide4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6D54E426-3BFB-97C7-A3F8-774530EADB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8EB927D1-29CF-8945-EAC4-1ADA808071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190147F8-6841-5509-641C-A85D1787AC25}"/>
              </a:ext>
            </a:extLst>
          </p:cNvPr>
          <p:cNvSpPr>
            <a:spLocks noGrp="1"/>
          </p:cNvSpPr>
          <p:nvPr>
            <p:ph type="sldNum" sz="quarter" idx="5"/>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107F3858-334A-46E2-A868-31AF445E0B4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notesSlide" Target="../notesSlides/notesSlide17.xml"/></Relationships>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a:extLst>
              <a:ext uri="{FF2B5EF4-FFF2-40B4-BE49-F238E27FC236}">
                <a16:creationId xmlns:a16="http://schemas.microsoft.com/office/drawing/2014/main" id="{7157039F-B1F3-494C-73B8-C95DA98990EF}"/>
              </a:ext>
            </a:extLst>
          </p:cNvPr>
          <p:cNvSpPr>
            <a:spLocks noGrp="1"/>
          </p:cNvSpPr>
          <p:nvPr>
            <p:ph sz="quarter" idx="10"/>
          </p:nvPr>
        </p:nvSpPr>
        <p:spPr bwMode="auto">
          <a:xfrm>
            <a:off x="0" y="3810000"/>
            <a:ext cx="8458200" cy="1271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a:latin typeface="Arial" panose="020B0604020202020204" pitchFamily="34" charset="0"/>
                <a:cs typeface="Arial" panose="020B0604020202020204" pitchFamily="34" charset="0"/>
              </a:rPr>
              <a:t>Dan Klock | Dec. 2013</a:t>
            </a:r>
          </a:p>
          <a:p>
            <a:pPr eaLnBrk="1" hangingPunct="1"/>
            <a:r>
              <a:rPr lang="en-US" altLang="en-US">
                <a:latin typeface="Arial" panose="020B0604020202020204" pitchFamily="34" charset="0"/>
                <a:cs typeface="Arial" panose="020B0604020202020204" pitchFamily="34" charset="0"/>
              </a:rPr>
              <a:t>U.S. Department of Education</a:t>
            </a:r>
          </a:p>
          <a:p>
            <a:pPr eaLnBrk="1" hangingPunct="1"/>
            <a:r>
              <a:rPr lang="en-US" altLang="en-US">
                <a:latin typeface="Arial" panose="020B0604020202020204" pitchFamily="34" charset="0"/>
                <a:cs typeface="Arial" panose="020B0604020202020204" pitchFamily="34" charset="0"/>
              </a:rPr>
              <a:t>2013 FSA Training Conference </a:t>
            </a:r>
            <a:r>
              <a:rPr lang="en-US" altLang="en-US" i="1">
                <a:latin typeface="Arial" panose="020B0604020202020204" pitchFamily="34" charset="0"/>
                <a:cs typeface="Arial" panose="020B0604020202020204" pitchFamily="34" charset="0"/>
              </a:rPr>
              <a:t>for Financial Aid Professionals</a:t>
            </a:r>
          </a:p>
        </p:txBody>
      </p:sp>
      <p:sp>
        <p:nvSpPr>
          <p:cNvPr id="4" name="Title 3">
            <a:extLst>
              <a:ext uri="{FF2B5EF4-FFF2-40B4-BE49-F238E27FC236}">
                <a16:creationId xmlns:a16="http://schemas.microsoft.com/office/drawing/2014/main" id="{4B1B3116-5740-C784-7F53-7400C7E5F342}"/>
              </a:ext>
            </a:extLst>
          </p:cNvPr>
          <p:cNvSpPr>
            <a:spLocks noGrp="1"/>
          </p:cNvSpPr>
          <p:nvPr>
            <p:ph type="title"/>
          </p:nvPr>
        </p:nvSpPr>
        <p:spPr>
          <a:xfrm>
            <a:off x="0" y="2005013"/>
            <a:ext cx="8915400" cy="1042987"/>
          </a:xfrm>
        </p:spPr>
        <p:txBody>
          <a:bodyPr/>
          <a:lstStyle/>
          <a:p>
            <a:pPr eaLnBrk="1" fontAlgn="auto" hangingPunct="1">
              <a:spcAft>
                <a:spcPts val="0"/>
              </a:spcAft>
              <a:defRPr/>
            </a:pPr>
            <a:r>
              <a:rPr lang="en-US" dirty="0"/>
              <a:t>Return of Title IV Funds (R2T4)</a:t>
            </a:r>
            <a:br>
              <a:rPr lang="en-US" dirty="0"/>
            </a:br>
            <a:r>
              <a:rPr lang="en-US" dirty="0"/>
              <a:t>–</a:t>
            </a:r>
            <a:r>
              <a:rPr lang="en-US" sz="3600" dirty="0"/>
              <a:t> Programs of Study Taught in Modules</a:t>
            </a:r>
            <a:br>
              <a:rPr lang="en-US" dirty="0"/>
            </a:br>
            <a:r>
              <a:rPr lang="en-US" dirty="0"/>
              <a:t>										</a:t>
            </a:r>
          </a:p>
        </p:txBody>
      </p:sp>
      <p:sp>
        <p:nvSpPr>
          <p:cNvPr id="7172" name="Title 3">
            <a:extLst>
              <a:ext uri="{FF2B5EF4-FFF2-40B4-BE49-F238E27FC236}">
                <a16:creationId xmlns:a16="http://schemas.microsoft.com/office/drawing/2014/main" id="{4E675C8A-9447-4A69-BFE5-062FE2BE0D98}"/>
              </a:ext>
            </a:extLst>
          </p:cNvPr>
          <p:cNvSpPr txBox="1">
            <a:spLocks/>
          </p:cNvSpPr>
          <p:nvPr/>
        </p:nvSpPr>
        <p:spPr bwMode="auto">
          <a:xfrm>
            <a:off x="152400" y="261938"/>
            <a:ext cx="37338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4800" b="0" i="0" u="none" strike="noStrike" kern="1200" cap="none" spc="0" normalizeH="0" baseline="0" noProof="0">
                <a:ln>
                  <a:noFill/>
                </a:ln>
                <a:solidFill>
                  <a:srgbClr val="F2F2F2"/>
                </a:solidFill>
                <a:effectLst/>
                <a:uLnTx/>
                <a:uFillTx/>
                <a:latin typeface="Arial" panose="020B0604020202020204" pitchFamily="34" charset="0"/>
                <a:ea typeface="+mn-ea"/>
                <a:cs typeface="Arial" panose="020B0604020202020204" pitchFamily="34" charset="0"/>
              </a:rPr>
              <a:t>Session # 22</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